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7"/>
    <p:restoredTop sz="94777"/>
  </p:normalViewPr>
  <p:slideViewPr>
    <p:cSldViewPr snapToGrid="0" snapToObjects="1">
      <p:cViewPr>
        <p:scale>
          <a:sx n="79" d="100"/>
          <a:sy n="79" d="100"/>
        </p:scale>
        <p:origin x="2440" y="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DA9-F7EF-7348-85CC-2625C1514A48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440-765C-CD48-8523-79B40D453C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02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DA9-F7EF-7348-85CC-2625C1514A48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440-765C-CD48-8523-79B40D453C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12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DA9-F7EF-7348-85CC-2625C1514A48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440-765C-CD48-8523-79B40D453C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71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DA9-F7EF-7348-85CC-2625C1514A48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440-765C-CD48-8523-79B40D453C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33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DA9-F7EF-7348-85CC-2625C1514A48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440-765C-CD48-8523-79B40D453C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8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DA9-F7EF-7348-85CC-2625C1514A48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440-765C-CD48-8523-79B40D453C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32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DA9-F7EF-7348-85CC-2625C1514A48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440-765C-CD48-8523-79B40D453C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06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DA9-F7EF-7348-85CC-2625C1514A48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440-765C-CD48-8523-79B40D453C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53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DA9-F7EF-7348-85CC-2625C1514A48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440-765C-CD48-8523-79B40D453C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757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DA9-F7EF-7348-85CC-2625C1514A48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440-765C-CD48-8523-79B40D453C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08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CDA9-F7EF-7348-85CC-2625C1514A48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E440-765C-CD48-8523-79B40D453C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96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8CDA9-F7EF-7348-85CC-2625C1514A48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8E440-765C-CD48-8523-79B40D453C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38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6955337" y="181419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4553604" y="180036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2329723" y="181419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284815" y="181419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712167" y="243274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769725" y="303286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947048" y="303286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377849" y="266270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19039" y="2331441"/>
            <a:ext cx="981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Qui </a:t>
            </a:r>
            <a:r>
              <a:rPr lang="fr-FR" dirty="0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425075" y="2331441"/>
            <a:ext cx="850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</a:t>
            </a:r>
            <a:r>
              <a:rPr lang="fr-FR" smtClean="0">
                <a:latin typeface="Arial Rounded MT Bold"/>
                <a:cs typeface="Arial Rounded MT Bold"/>
              </a:rPr>
              <a:t>le 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652328" y="2346592"/>
            <a:ext cx="980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</a:t>
            </a:r>
            <a:r>
              <a:rPr lang="fr-FR" smtClean="0">
                <a:latin typeface="Arial Rounded MT Bold"/>
                <a:cs typeface="Arial Rounded MT Bold"/>
              </a:rPr>
              <a:t>le?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066583" y="2331440"/>
            <a:ext cx="951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2477676" y="3614958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269694" y="3614958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596680" y="3738234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69376" y="5816898"/>
            <a:ext cx="930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</a:t>
            </a:r>
            <a:r>
              <a:rPr lang="fr-FR" smtClean="0">
                <a:latin typeface="Arial Rounded MT Bold"/>
                <a:cs typeface="Arial Rounded MT Bold"/>
              </a:rPr>
              <a:t>le?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802235" y="3738234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560418" y="5794281"/>
            <a:ext cx="1168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</a:t>
            </a:r>
            <a:r>
              <a:rPr lang="fr-FR" smtClean="0">
                <a:latin typeface="Arial Rounded MT Bold"/>
                <a:cs typeface="Arial Rounded MT Bold"/>
              </a:rPr>
              <a:t> le?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6911517" y="3614958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4703535" y="3614958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5056124" y="3696406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7280005" y="3689832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7029731" y="5794281"/>
            <a:ext cx="953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4860358" y="5816897"/>
            <a:ext cx="900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0559" y="47639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 smtClean="0">
                <a:solidFill>
                  <a:srgbClr val="FFC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</a:t>
            </a:r>
            <a:endParaRPr lang="fr-FR" sz="17000" dirty="0">
              <a:solidFill>
                <a:srgbClr val="FFC00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2508696" y="63403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>
                <a:solidFill>
                  <a:schemeClr val="accent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B</a:t>
            </a:r>
            <a:endParaRPr lang="fr-FR" sz="17000" dirty="0">
              <a:solidFill>
                <a:schemeClr val="accent6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4649806" y="71100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>
                <a:solidFill>
                  <a:srgbClr val="FF40FF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endParaRPr lang="fr-FR" sz="17000" dirty="0">
              <a:solidFill>
                <a:srgbClr val="FF40FF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7062092" y="41670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endParaRPr lang="fr-FR" sz="17000" dirty="0">
              <a:solidFill>
                <a:srgbClr val="FF000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337165" y="3491682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>
                <a:solidFill>
                  <a:schemeClr val="accent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</a:t>
            </a:r>
            <a:endParaRPr lang="fr-FR" sz="17000" dirty="0">
              <a:solidFill>
                <a:schemeClr val="accent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2674958" y="3524317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>
                <a:solidFill>
                  <a:schemeClr val="accent5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F</a:t>
            </a:r>
            <a:endParaRPr lang="fr-FR" sz="17000" dirty="0">
              <a:solidFill>
                <a:schemeClr val="accent5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686936" y="3520853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>
                <a:solidFill>
                  <a:srgbClr val="0070C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G</a:t>
            </a:r>
            <a:endParaRPr lang="fr-FR" sz="17000" dirty="0">
              <a:solidFill>
                <a:srgbClr val="0070C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955337" y="3491682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>
                <a:solidFill>
                  <a:srgbClr val="92D05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</a:t>
            </a:r>
            <a:endParaRPr lang="fr-FR" sz="17000" dirty="0">
              <a:solidFill>
                <a:srgbClr val="92D05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145478" y="2287790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latin typeface="Arial Rounded MT Bold" charset="0"/>
                <a:ea typeface="Arial Rounded MT Bold" charset="0"/>
                <a:cs typeface="Arial Rounded MT Bold" charset="0"/>
              </a:rPr>
              <a:t>B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3275977" y="2247078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5515474" y="2293005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7856592" y="2274468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latin typeface="Arial Rounded MT Bold" charset="0"/>
                <a:ea typeface="Arial Rounded MT Bold" charset="0"/>
                <a:cs typeface="Arial Rounded MT Bold" charset="0"/>
              </a:rPr>
              <a:t>E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1251949" y="5654147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latin typeface="Arial Rounded MT Bold" charset="0"/>
                <a:ea typeface="Arial Rounded MT Bold" charset="0"/>
                <a:cs typeface="Arial Rounded MT Bold" charset="0"/>
              </a:rPr>
              <a:t>F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3375477" y="5679645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latin typeface="Arial Rounded MT Bold" charset="0"/>
                <a:ea typeface="Arial Rounded MT Bold" charset="0"/>
                <a:cs typeface="Arial Rounded MT Bold" charset="0"/>
              </a:rPr>
              <a:t>G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5724445" y="5710494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latin typeface="Arial Rounded MT Bold" charset="0"/>
                <a:ea typeface="Arial Rounded MT Bold" charset="0"/>
                <a:cs typeface="Arial Rounded MT Bold" charset="0"/>
              </a:rPr>
              <a:t>H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7842735" y="5710494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latin typeface="Arial Rounded MT Bold" charset="0"/>
                <a:ea typeface="Arial Rounded MT Bold" charset="0"/>
                <a:cs typeface="Arial Rounded MT Bold" charset="0"/>
              </a:rPr>
              <a:t>I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6955337" y="181419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4553604" y="180036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2329723" y="181419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284815" y="181419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712167" y="243274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770073" y="247995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938888" y="253803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321951" y="249873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19039" y="2331441"/>
            <a:ext cx="981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425075" y="2331441"/>
            <a:ext cx="961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652328" y="2346592"/>
            <a:ext cx="913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066583" y="2331441"/>
            <a:ext cx="101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</a:t>
            </a:r>
            <a:r>
              <a:rPr lang="fr-FR" smtClean="0">
                <a:latin typeface="Arial Rounded MT Bold"/>
                <a:cs typeface="Arial Rounded MT Bold"/>
              </a:rPr>
              <a:t>le?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2477676" y="3614958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269694" y="3614958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596680" y="3738234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05977" y="5828237"/>
            <a:ext cx="910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802235" y="3738234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610836" y="5841543"/>
            <a:ext cx="950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6911517" y="3614958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4703535" y="3614958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5073202" y="3672115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7280005" y="3689832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7045722" y="5852888"/>
            <a:ext cx="963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4860358" y="5828237"/>
            <a:ext cx="936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84186" y="37076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>
                <a:solidFill>
                  <a:srgbClr val="FFC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</a:t>
            </a:r>
            <a:endParaRPr lang="fr-FR" sz="17000" dirty="0">
              <a:solidFill>
                <a:srgbClr val="FFC00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2620002" y="51100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 smtClean="0">
                <a:solidFill>
                  <a:schemeClr val="accent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J</a:t>
            </a:r>
            <a:endParaRPr lang="fr-FR" sz="17000" dirty="0">
              <a:solidFill>
                <a:schemeClr val="accent6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4703535" y="71138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 smtClean="0">
                <a:solidFill>
                  <a:srgbClr val="FF40FF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K</a:t>
            </a:r>
            <a:endParaRPr lang="fr-FR" sz="17000" dirty="0">
              <a:solidFill>
                <a:srgbClr val="FF40FF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7143131" y="133607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 smtClean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L</a:t>
            </a:r>
            <a:endParaRPr lang="fr-FR" sz="17000" dirty="0">
              <a:solidFill>
                <a:srgbClr val="FF000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235885" y="3525491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 smtClean="0">
                <a:solidFill>
                  <a:schemeClr val="accent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</a:t>
            </a:r>
            <a:endParaRPr lang="fr-FR" sz="17000" dirty="0">
              <a:solidFill>
                <a:schemeClr val="accent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2521792" y="3558864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 smtClean="0">
                <a:solidFill>
                  <a:schemeClr val="accent5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N</a:t>
            </a:r>
            <a:endParaRPr lang="fr-FR" sz="17000" dirty="0">
              <a:solidFill>
                <a:schemeClr val="accent5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714776" y="3477864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 smtClean="0">
                <a:solidFill>
                  <a:srgbClr val="0070C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O</a:t>
            </a:r>
            <a:endParaRPr lang="fr-FR" sz="17000" dirty="0">
              <a:solidFill>
                <a:srgbClr val="0070C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7032870" y="3477864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 smtClean="0">
                <a:solidFill>
                  <a:srgbClr val="92D05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P</a:t>
            </a:r>
            <a:endParaRPr lang="fr-FR" sz="17000" dirty="0">
              <a:solidFill>
                <a:srgbClr val="92D05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147448" y="2233392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J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3275977" y="2247078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latin typeface="Arial Rounded MT Bold" charset="0"/>
                <a:ea typeface="Arial Rounded MT Bold" charset="0"/>
                <a:cs typeface="Arial Rounded MT Bold" charset="0"/>
              </a:rPr>
              <a:t>K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5515475" y="2247078"/>
            <a:ext cx="4879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latin typeface="Arial Rounded MT Bold" charset="0"/>
                <a:ea typeface="Arial Rounded MT Bold" charset="0"/>
                <a:cs typeface="Arial Rounded MT Bold" charset="0"/>
              </a:rPr>
              <a:t>L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7856592" y="2274468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M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1251949" y="5654147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latin typeface="Arial Rounded MT Bold" charset="0"/>
                <a:ea typeface="Arial Rounded MT Bold" charset="0"/>
                <a:cs typeface="Arial Rounded MT Bold" charset="0"/>
              </a:rPr>
              <a:t>N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3392294" y="5654147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O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5724445" y="5710494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P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7842735" y="5710494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Q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446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6955337" y="181419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4553604" y="180036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2329723" y="181419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284815" y="181419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712167" y="243274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769725" y="303286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947048" y="303286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377849" y="266270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19039" y="2331441"/>
            <a:ext cx="981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Qui </a:t>
            </a:r>
            <a:r>
              <a:rPr lang="fr-FR" dirty="0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425075" y="2331441"/>
            <a:ext cx="850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652328" y="2346592"/>
            <a:ext cx="980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066583" y="2331441"/>
            <a:ext cx="790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2477676" y="3614958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269694" y="3614958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596680" y="3738234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82319" y="5813496"/>
            <a:ext cx="965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802235" y="3738234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565922" y="5813496"/>
            <a:ext cx="980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6911517" y="3614958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4703535" y="3614958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5073202" y="3744832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7280005" y="3689832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6992655" y="5831565"/>
            <a:ext cx="979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4860358" y="5813496"/>
            <a:ext cx="864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</a:t>
            </a:r>
            <a:r>
              <a:rPr lang="fr-FR" smtClean="0">
                <a:latin typeface="Arial Rounded MT Bold"/>
                <a:cs typeface="Arial Rounded MT Bold"/>
              </a:rPr>
              <a:t>le 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83941" y="68782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 smtClean="0">
                <a:solidFill>
                  <a:srgbClr val="FFC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Q</a:t>
            </a:r>
            <a:endParaRPr lang="fr-FR" sz="17000" dirty="0">
              <a:solidFill>
                <a:srgbClr val="FFC00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2442629" y="119571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>
                <a:solidFill>
                  <a:schemeClr val="accent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endParaRPr lang="fr-FR" sz="17000" dirty="0">
              <a:solidFill>
                <a:schemeClr val="accent6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4701028" y="119571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>
                <a:solidFill>
                  <a:srgbClr val="FF40FF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</a:t>
            </a:r>
            <a:endParaRPr lang="fr-FR" sz="17000" dirty="0">
              <a:solidFill>
                <a:srgbClr val="FF40FF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7144203" y="60384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>
                <a:solidFill>
                  <a:srgbClr val="FF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T</a:t>
            </a:r>
            <a:endParaRPr lang="fr-FR" sz="17000" dirty="0">
              <a:solidFill>
                <a:srgbClr val="FF000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307599" y="3497564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>
                <a:solidFill>
                  <a:schemeClr val="accent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U</a:t>
            </a:r>
            <a:endParaRPr lang="fr-FR" sz="17000" dirty="0">
              <a:solidFill>
                <a:schemeClr val="accent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2606159" y="3460565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>
                <a:solidFill>
                  <a:schemeClr val="accent5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V</a:t>
            </a:r>
            <a:endParaRPr lang="fr-FR" sz="17000" dirty="0">
              <a:solidFill>
                <a:schemeClr val="accent5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683849" y="3614958"/>
            <a:ext cx="17313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solidFill>
                  <a:srgbClr val="0070C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</a:t>
            </a:r>
            <a:endParaRPr lang="fr-FR" sz="15000" dirty="0">
              <a:solidFill>
                <a:srgbClr val="0070C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7140016" y="3460565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 smtClean="0">
                <a:solidFill>
                  <a:srgbClr val="92D05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X</a:t>
            </a:r>
            <a:endParaRPr lang="fr-FR" sz="17000" dirty="0">
              <a:solidFill>
                <a:srgbClr val="92D05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147448" y="2233392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3275977" y="2247078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S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5515475" y="2247078"/>
            <a:ext cx="4879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T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7856592" y="2274468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latin typeface="Arial Rounded MT Bold" charset="0"/>
                <a:ea typeface="Arial Rounded MT Bold" charset="0"/>
                <a:cs typeface="Arial Rounded MT Bold" charset="0"/>
              </a:rPr>
              <a:t>U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1251949" y="5654147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V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3392294" y="5654147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latin typeface="Arial Rounded MT Bold" charset="0"/>
                <a:ea typeface="Arial Rounded MT Bold" charset="0"/>
                <a:cs typeface="Arial Rounded MT Bold" charset="0"/>
              </a:rPr>
              <a:t>W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5724445" y="5710494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latin typeface="Arial Rounded MT Bold" charset="0"/>
                <a:ea typeface="Arial Rounded MT Bold" charset="0"/>
                <a:cs typeface="Arial Rounded MT Bold" charset="0"/>
              </a:rPr>
              <a:t>X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7842735" y="5710494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latin typeface="Arial Rounded MT Bold" charset="0"/>
                <a:ea typeface="Arial Rounded MT Bold" charset="0"/>
                <a:cs typeface="Arial Rounded MT Bold" charset="0"/>
              </a:rPr>
              <a:t>Y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09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2329723" y="181419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284815" y="181419"/>
            <a:ext cx="1892508" cy="28448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F81BD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712167" y="243274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769725" y="303286"/>
            <a:ext cx="11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J’ai le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19039" y="2331441"/>
            <a:ext cx="981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Qui </a:t>
            </a:r>
            <a:r>
              <a:rPr lang="fr-FR" dirty="0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425075" y="2331441"/>
            <a:ext cx="850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latin typeface="Arial Rounded MT Bold"/>
                <a:cs typeface="Arial Rounded MT Bold"/>
              </a:rPr>
              <a:t>Qui </a:t>
            </a:r>
            <a:r>
              <a:rPr lang="fr-FR" smtClean="0">
                <a:latin typeface="Arial Rounded MT Bold"/>
                <a:cs typeface="Arial Rounded MT Bold"/>
              </a:rPr>
              <a:t>a le </a:t>
            </a:r>
            <a:r>
              <a:rPr lang="fr-FR" dirty="0" smtClean="0">
                <a:latin typeface="Arial Rounded MT Bold"/>
                <a:cs typeface="Arial Rounded MT Bold"/>
              </a:rPr>
              <a:t>?</a:t>
            </a:r>
            <a:endParaRPr lang="fr-FR" dirty="0"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26873" y="0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>
                <a:solidFill>
                  <a:srgbClr val="FFC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</a:t>
            </a:r>
            <a:endParaRPr lang="fr-FR" sz="17000" dirty="0">
              <a:solidFill>
                <a:srgbClr val="FFC00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2538266" y="98855"/>
            <a:ext cx="17313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dirty="0" smtClean="0">
                <a:solidFill>
                  <a:schemeClr val="accent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Z</a:t>
            </a:r>
            <a:endParaRPr lang="fr-FR" sz="17000" dirty="0">
              <a:solidFill>
                <a:schemeClr val="accent6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147448" y="2233392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latin typeface="Arial Rounded MT Bold" charset="0"/>
                <a:ea typeface="Arial Rounded MT Bold" charset="0"/>
                <a:cs typeface="Arial Rounded MT Bold" charset="0"/>
              </a:rPr>
              <a:t>Z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3275977" y="2247078"/>
            <a:ext cx="5743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dirty="0">
                <a:latin typeface="Arial Rounded MT Bold" charset="0"/>
                <a:ea typeface="Arial Rounded MT Bold" charset="0"/>
                <a:cs typeface="Arial Rounded MT Bold" charset="0"/>
              </a:rPr>
              <a:t>A</a:t>
            </a:r>
            <a:endParaRPr lang="fr-FR" sz="5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453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208</Words>
  <Application>Microsoft Macintosh PowerPoint</Application>
  <PresentationFormat>Présentation à l'écran (4:3)</PresentationFormat>
  <Paragraphs>104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 Rounded MT Bold</vt:lpstr>
      <vt:lpstr>Calibri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Bonneton</dc:creator>
  <cp:lastModifiedBy>Sylvie BONNETON</cp:lastModifiedBy>
  <cp:revision>19</cp:revision>
  <cp:lastPrinted>2017-11-29T18:48:44Z</cp:lastPrinted>
  <dcterms:created xsi:type="dcterms:W3CDTF">2015-03-15T10:27:52Z</dcterms:created>
  <dcterms:modified xsi:type="dcterms:W3CDTF">2017-11-29T19:29:47Z</dcterms:modified>
</cp:coreProperties>
</file>